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66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F7CDD-AC08-B7D7-638A-7B49E5B0E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5B2522-465B-7B52-4CAD-2E0B47DDA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E0BB53-9874-DFFF-75A5-B545206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61689F-C03B-275B-C333-3524487F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E75C0-4DC6-F031-BA55-D04DCB79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57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0881-4E8D-C124-5861-612F0EF7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50FE12-7F8C-E776-B4AD-8E8BAA6AC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BA8B65-B847-30FF-4F95-5F8C169F4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70C5D8-CE3D-4881-1CF5-762C4352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00672C-731C-DF79-D17C-CEC58AEEB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70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95EFF9-5420-B9C0-105A-11B865EE7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18DF6-FA57-6941-D3B2-C643FE135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A2434F-6FA9-4872-2D67-65A5D0FE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5BADB-8628-FEC3-899B-DC2B7A97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56BE9B-D623-D4BA-FF42-26AC474C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32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E9FB5-FC5D-4DFC-3D6D-85DB424D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05D06-1F27-3F2F-445D-08CE014B9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11E06-8652-5C25-6EA0-521A237F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6C72A0-C09D-5FEA-BEBA-2C6F1E47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1010A8-7841-CE07-05D5-2675A6EC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569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D9C64-EFC3-6269-85B7-F8F836FC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909170-0872-72FA-7EAE-8065C1C4A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F53F76-7FEB-7FDD-065A-5920E670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CE457E-8D5B-9051-0D84-C6274D07F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FE785-C94F-9885-3E9D-D30CC398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83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96F9E-C04F-E1C1-F3A9-C1B68A92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F4FB7B-FF9C-7A22-E5AB-32D897C22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4BDDB4-D0D5-1131-2161-83627646F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7F25D6-E100-22F1-45DB-1EB2537D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DE77E0-87D1-C236-6123-CE8AB7B1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763B99-49C7-1C81-FD42-AF9657B6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92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45B0A-A69D-E880-3C42-B05E9065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E7BDFB-39AC-9246-942E-6777847FD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97003B-75B0-DE79-3F64-E452CF6C4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910F31-644B-7D4A-40EC-FCB3B7B77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ACD432-C9E0-385C-3D7C-D29B0B7D9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59E0272-5426-7F8C-227B-27E52DA5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8E21450-A2D8-208D-93C8-93632F61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9BD40B-8325-6056-0A68-20362C14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63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77A40-CBE5-1D41-4153-64EDF78C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04EBC1-263F-1715-F0D7-5C8A105F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825AC4-995D-12AC-430E-CAAAA713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A7B517-3DE3-9D0F-6FE6-9ADF808E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80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AB2B452-786B-B64E-D14A-19942EA6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65E1A1-FE46-EE28-9EEF-AEAE1D7A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32F0B3-86D7-2910-AC93-B4F876F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40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C63F2-D419-DF9E-4FD5-09673BF31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58F044-40B5-DF53-5A69-72348FA02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2ED511-DA34-E716-EC56-D58FA39DF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01CCFB-A735-B92A-6208-DC5038F5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1527A8-081D-2672-3A18-F9B30DFB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D414D3-E9FA-11A8-E6E5-93917F21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65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D6A7A-DA18-DA40-4EAD-4D1A8E23D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DA0989-0173-7CDE-35EF-4B0FEE28E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D19192-E01C-D9BD-2426-18E65B12F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450BCA-4DF1-B0D8-6D1D-E596D607A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36D4F2-0FD3-EAF1-E81B-AFB92E8B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BA654-EA92-91FA-61B7-97DDE9DB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26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74266A-4B42-8BA2-4224-4DF64CF2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866BE8-E8CD-4ABE-0763-FEB66BB3E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EE04C1-AAAE-839E-6BE2-EB5CB4EEA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15E85-5BC3-4323-9C2B-16D34CF81E80}" type="datetimeFigureOut">
              <a:rPr lang="es-ES" smtClean="0"/>
              <a:t>27/10/2024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4E9A83-8DD0-53FF-94C1-EE7B23A36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7363B3-ED79-DF1C-32D0-28AB37E1C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33120-5CB5-4F26-9D79-3F9356512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64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798779-C1FD-B0DB-216D-1B47A441F47E}"/>
              </a:ext>
            </a:extLst>
          </p:cNvPr>
          <p:cNvSpPr/>
          <p:nvPr/>
        </p:nvSpPr>
        <p:spPr>
          <a:xfrm>
            <a:off x="0" y="0"/>
            <a:ext cx="6726621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63CAEAA-2B5D-BFFA-1DCB-BFD405BE15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334"/>
          <a:stretch/>
        </p:blipFill>
        <p:spPr>
          <a:xfrm>
            <a:off x="6096000" y="-1"/>
            <a:ext cx="6096000" cy="4031873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63E0B4B-F864-89FB-57D9-AD9AD47CDDC2}"/>
              </a:ext>
            </a:extLst>
          </p:cNvPr>
          <p:cNvSpPr/>
          <p:nvPr/>
        </p:nvSpPr>
        <p:spPr>
          <a:xfrm>
            <a:off x="6108786" y="4031871"/>
            <a:ext cx="6096000" cy="28261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88D5619-CE7A-BB74-ACAB-76A7C7B39E10}"/>
              </a:ext>
            </a:extLst>
          </p:cNvPr>
          <p:cNvSpPr txBox="1"/>
          <p:nvPr/>
        </p:nvSpPr>
        <p:spPr>
          <a:xfrm>
            <a:off x="-135498" y="134632"/>
            <a:ext cx="6400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0" u="none" strike="noStrike" baseline="0" dirty="0">
                <a:latin typeface="Berlin Sans FB" panose="020E0602020502020306" pitchFamily="34" charset="0"/>
              </a:rPr>
              <a:t>XIII FORO </a:t>
            </a:r>
            <a:endParaRPr lang="es-ES" sz="3600" b="0" i="0" u="none" strike="noStrike" baseline="0" dirty="0">
              <a:latin typeface="Berlin Sans FB" panose="020E0602020502020306" pitchFamily="34" charset="0"/>
            </a:endParaRPr>
          </a:p>
          <a:p>
            <a:pPr algn="ctr"/>
            <a:r>
              <a:rPr lang="es-ES" sz="3600" b="1" i="0" u="none" strike="noStrike" baseline="0" dirty="0">
                <a:latin typeface="Berlin Sans FB" panose="020E0602020502020306" pitchFamily="34" charset="0"/>
              </a:rPr>
              <a:t>NUTRI-CASTILLA Y LEÓN </a:t>
            </a:r>
            <a:endParaRPr lang="es-ES" sz="3600" dirty="0">
              <a:latin typeface="Berlin Sans FB" panose="020E0602020502020306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15FE4075-4313-BBB6-E3B6-70A4509948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00087" y="6260969"/>
            <a:ext cx="1667691" cy="42638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C67077C-EEE7-B486-E506-074CDE736DC0}"/>
              </a:ext>
            </a:extLst>
          </p:cNvPr>
          <p:cNvSpPr txBox="1"/>
          <p:nvPr/>
        </p:nvSpPr>
        <p:spPr>
          <a:xfrm>
            <a:off x="997296" y="2955425"/>
            <a:ext cx="497048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Introducción al XIII Foro. </a:t>
            </a:r>
            <a:r>
              <a:rPr lang="es-ES" sz="1600" b="0" u="none" strike="noStrike" baseline="0" dirty="0">
                <a:solidFill>
                  <a:srgbClr val="000000"/>
                </a:solidFill>
              </a:rPr>
              <a:t>Moderador Prof. Daniel de Luis Román. </a:t>
            </a:r>
          </a:p>
          <a:p>
            <a:endParaRPr lang="es-ES" sz="1600" b="0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"Crononutrición, implicaciones clínicas". </a:t>
            </a:r>
            <a:r>
              <a:rPr lang="es-ES" sz="1600" b="0" u="none" strike="noStrike" baseline="0" dirty="0">
                <a:solidFill>
                  <a:srgbClr val="000000"/>
                </a:solidFill>
              </a:rPr>
              <a:t>Prof. Barbara Vizmanos Lamotte.</a:t>
            </a:r>
          </a:p>
          <a:p>
            <a:endParaRPr lang="es-ES" sz="1600" b="0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Nutraceúticos y salud, un nuevo binomio. </a:t>
            </a:r>
            <a:r>
              <a:rPr lang="es-ES" sz="1600" b="0" u="none" strike="noStrike" baseline="0" dirty="0">
                <a:solidFill>
                  <a:srgbClr val="000000"/>
                </a:solidFill>
              </a:rPr>
              <a:t>Prof. Daniel Rico Bargues.</a:t>
            </a:r>
          </a:p>
          <a:p>
            <a:endParaRPr lang="es-ES" sz="1600" b="0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Preguntas de temas del Grupo </a:t>
            </a:r>
            <a:r>
              <a:rPr lang="es-ES" sz="1600" b="1" dirty="0">
                <a:solidFill>
                  <a:srgbClr val="000000"/>
                </a:solidFill>
              </a:rPr>
              <a:t>de </a:t>
            </a:r>
            <a:r>
              <a:rPr lang="es-ES" sz="1600" b="1" u="none" strike="noStrike" baseline="0" dirty="0">
                <a:solidFill>
                  <a:srgbClr val="000000"/>
                </a:solidFill>
              </a:rPr>
              <a:t>Nutrición y Obesidad SCLEDYN. </a:t>
            </a:r>
            <a:r>
              <a:rPr lang="es-ES" sz="1600" b="0" u="none" strike="noStrike" baseline="0">
                <a:solidFill>
                  <a:srgbClr val="000000"/>
                </a:solidFill>
              </a:rPr>
              <a:t>Prof. </a:t>
            </a:r>
            <a:r>
              <a:rPr lang="es-ES" sz="1600" b="0" u="none" strike="noStrike" baseline="0" dirty="0">
                <a:solidFill>
                  <a:srgbClr val="000000"/>
                </a:solidFill>
              </a:rPr>
              <a:t>Daniel de Luis. </a:t>
            </a:r>
            <a:endParaRPr lang="es-ES" sz="1600" b="1" dirty="0">
              <a:solidFill>
                <a:srgbClr val="000000"/>
              </a:solidFill>
            </a:endParaRPr>
          </a:p>
          <a:p>
            <a:endParaRPr lang="es-ES" sz="1600" b="0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Clausura de la Jornada </a:t>
            </a:r>
            <a:endParaRPr lang="es-ES" sz="16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AB488EE-3B23-DFD0-18E9-34413C6D8A89}"/>
              </a:ext>
            </a:extLst>
          </p:cNvPr>
          <p:cNvSpPr txBox="1"/>
          <p:nvPr/>
        </p:nvSpPr>
        <p:spPr>
          <a:xfrm>
            <a:off x="204367" y="2955425"/>
            <a:ext cx="82693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16:30</a:t>
            </a:r>
          </a:p>
          <a:p>
            <a:endParaRPr lang="es-ES" sz="1600" b="1" u="none" strike="noStrike" baseline="0" dirty="0">
              <a:solidFill>
                <a:srgbClr val="000000"/>
              </a:solidFill>
            </a:endParaRPr>
          </a:p>
          <a:p>
            <a:endParaRPr lang="es-ES" sz="1600" b="1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16:30</a:t>
            </a:r>
          </a:p>
          <a:p>
            <a:endParaRPr lang="es-ES" sz="1600" b="1" dirty="0">
              <a:solidFill>
                <a:srgbClr val="000000"/>
              </a:solidFill>
            </a:endParaRPr>
          </a:p>
          <a:p>
            <a:endParaRPr lang="es-ES" sz="1600" b="1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u="none" strike="noStrike" baseline="0" dirty="0">
                <a:solidFill>
                  <a:srgbClr val="000000"/>
                </a:solidFill>
              </a:rPr>
              <a:t>17:00</a:t>
            </a:r>
          </a:p>
          <a:p>
            <a:endParaRPr lang="es-ES" sz="1600" b="1" dirty="0">
              <a:solidFill>
                <a:srgbClr val="000000"/>
              </a:solidFill>
            </a:endParaRPr>
          </a:p>
          <a:p>
            <a:endParaRPr lang="es-ES" sz="1600" b="1" u="none" strike="noStrike" baseline="0" dirty="0">
              <a:solidFill>
                <a:srgbClr val="000000"/>
              </a:solidFill>
            </a:endParaRPr>
          </a:p>
          <a:p>
            <a:r>
              <a:rPr lang="es-ES" sz="1600" b="1" dirty="0">
                <a:solidFill>
                  <a:srgbClr val="000000"/>
                </a:solidFill>
              </a:rPr>
              <a:t>17:45</a:t>
            </a:r>
          </a:p>
          <a:p>
            <a:endParaRPr lang="es-ES" sz="1600" b="1" dirty="0">
              <a:solidFill>
                <a:srgbClr val="000000"/>
              </a:solidFill>
            </a:endParaRPr>
          </a:p>
          <a:p>
            <a:endParaRPr lang="es-ES" sz="1600" b="1" dirty="0">
              <a:solidFill>
                <a:srgbClr val="000000"/>
              </a:solidFill>
            </a:endParaRPr>
          </a:p>
          <a:p>
            <a:r>
              <a:rPr lang="es-ES" sz="1600" b="1" dirty="0">
                <a:solidFill>
                  <a:srgbClr val="000000"/>
                </a:solidFill>
              </a:rPr>
              <a:t>18:00</a:t>
            </a:r>
            <a:endParaRPr lang="es-ES" sz="1600" b="1" dirty="0"/>
          </a:p>
        </p:txBody>
      </p:sp>
      <p:sp>
        <p:nvSpPr>
          <p:cNvPr id="12" name="Diagrama de flujo: documento 11">
            <a:extLst>
              <a:ext uri="{FF2B5EF4-FFF2-40B4-BE49-F238E27FC236}">
                <a16:creationId xmlns:a16="http://schemas.microsoft.com/office/drawing/2014/main" id="{A72F8E3D-9ADC-B204-183F-5FB985723386}"/>
              </a:ext>
            </a:extLst>
          </p:cNvPr>
          <p:cNvSpPr/>
          <p:nvPr/>
        </p:nvSpPr>
        <p:spPr>
          <a:xfrm>
            <a:off x="6104642" y="4031871"/>
            <a:ext cx="2912137" cy="10102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  <a:latin typeface="Berlin Sans FB" panose="020E0602020502020306" pitchFamily="34" charset="0"/>
              </a:rPr>
              <a:t>17 </a:t>
            </a:r>
            <a:r>
              <a:rPr lang="es-ES">
                <a:solidFill>
                  <a:schemeClr val="bg1"/>
                </a:solidFill>
                <a:latin typeface="Berlin Sans FB" panose="020E0602020502020306" pitchFamily="34" charset="0"/>
              </a:rPr>
              <a:t>de Marzo de </a:t>
            </a:r>
            <a:r>
              <a:rPr lang="es-ES" dirty="0">
                <a:solidFill>
                  <a:schemeClr val="bg1"/>
                </a:solidFill>
                <a:latin typeface="Berlin Sans FB" panose="020E0602020502020306" pitchFamily="34" charset="0"/>
              </a:rPr>
              <a:t>2025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Berlin Sans FB" panose="020E0602020502020306" pitchFamily="34" charset="0"/>
              </a:rPr>
              <a:t>Valladolid</a:t>
            </a:r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3F0F1F98-8C8B-5CDA-578D-4B27C5A64346}"/>
              </a:ext>
            </a:extLst>
          </p:cNvPr>
          <p:cNvSpPr/>
          <p:nvPr/>
        </p:nvSpPr>
        <p:spPr>
          <a:xfrm>
            <a:off x="0" y="1816023"/>
            <a:ext cx="2568271" cy="759601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Berlin Sans FB" panose="020E0602020502020306" pitchFamily="34" charset="0"/>
              </a:rPr>
              <a:t>Lunes 17 marzo</a:t>
            </a:r>
          </a:p>
          <a:p>
            <a:pPr algn="ctr"/>
            <a:r>
              <a:rPr lang="es-ES" dirty="0">
                <a:latin typeface="Berlin Sans FB" panose="020E0602020502020306" pitchFamily="34" charset="0"/>
              </a:rPr>
              <a:t>16:30 a 18:00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0396C46-80BA-946D-9D50-2431EE6601DE}"/>
              </a:ext>
            </a:extLst>
          </p:cNvPr>
          <p:cNvSpPr txBox="1"/>
          <p:nvPr/>
        </p:nvSpPr>
        <p:spPr>
          <a:xfrm>
            <a:off x="2678889" y="2026546"/>
            <a:ext cx="2622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0" u="none" strike="noStrike" baseline="0" dirty="0">
                <a:solidFill>
                  <a:srgbClr val="000000"/>
                </a:solidFill>
              </a:rPr>
              <a:t>Hotel Recoletos de Valladolid</a:t>
            </a:r>
          </a:p>
        </p:txBody>
      </p:sp>
      <p:pic>
        <p:nvPicPr>
          <p:cNvPr id="15" name="Gráfico 14" descr="Marcador contorno">
            <a:extLst>
              <a:ext uri="{FF2B5EF4-FFF2-40B4-BE49-F238E27FC236}">
                <a16:creationId xmlns:a16="http://schemas.microsoft.com/office/drawing/2014/main" id="{1F5944B1-EA60-F5AD-6EF9-8EF9C85C36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21736" y="1751847"/>
            <a:ext cx="786692" cy="786692"/>
          </a:xfrm>
          <a:prstGeom prst="rect">
            <a:avLst/>
          </a:prstGeom>
        </p:spPr>
      </p:pic>
      <p:pic>
        <p:nvPicPr>
          <p:cNvPr id="16" name="Gráfico 15" descr="Flechas de cheurón contorno">
            <a:extLst>
              <a:ext uri="{FF2B5EF4-FFF2-40B4-BE49-F238E27FC236}">
                <a16:creationId xmlns:a16="http://schemas.microsoft.com/office/drawing/2014/main" id="{A6A816C9-2998-66DF-6F8F-829E061E57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8911325" y="3855236"/>
            <a:ext cx="1343025" cy="1343025"/>
          </a:xfrm>
          <a:prstGeom prst="rect">
            <a:avLst/>
          </a:prstGeom>
        </p:spPr>
      </p:pic>
      <p:pic>
        <p:nvPicPr>
          <p:cNvPr id="17" name="Gráfico 16" descr="Flechas de cheurón contorno">
            <a:extLst>
              <a:ext uri="{FF2B5EF4-FFF2-40B4-BE49-F238E27FC236}">
                <a16:creationId xmlns:a16="http://schemas.microsoft.com/office/drawing/2014/main" id="{121D3DF8-58B7-AD6B-1E2D-45D4C8A21D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9934544" y="3855235"/>
            <a:ext cx="1343025" cy="1343025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D25C5A2B-799B-8607-E16C-66B66D3B7B32}"/>
              </a:ext>
            </a:extLst>
          </p:cNvPr>
          <p:cNvSpPr txBox="1"/>
          <p:nvPr/>
        </p:nvSpPr>
        <p:spPr>
          <a:xfrm>
            <a:off x="6083215" y="5042119"/>
            <a:ext cx="61520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u="none" strike="noStrike" baseline="0" dirty="0">
                <a:solidFill>
                  <a:srgbClr val="000000"/>
                </a:solidFill>
              </a:rPr>
              <a:t>PONENTES</a:t>
            </a:r>
          </a:p>
          <a:p>
            <a:pPr marL="285750" indent="-285750">
              <a:buFontTx/>
              <a:buChar char="-"/>
            </a:pPr>
            <a:r>
              <a:rPr lang="es-ES" sz="1400" b="1" u="none" strike="noStrike" baseline="0" dirty="0">
                <a:solidFill>
                  <a:srgbClr val="000000"/>
                </a:solidFill>
              </a:rPr>
              <a:t>Dr. Daniel de Luis Román. </a:t>
            </a:r>
            <a:r>
              <a:rPr lang="es-ES" sz="1400" b="0" i="1" u="none" strike="noStrike" baseline="0" dirty="0">
                <a:solidFill>
                  <a:srgbClr val="000000"/>
                </a:solidFill>
              </a:rPr>
              <a:t>Catedrático de Endocrinología y Nutrición. Coordinador Grupo de Nutrición SCLEDYN.</a:t>
            </a:r>
            <a:endParaRPr lang="es-ES" sz="1400" i="1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sz="1400" b="1" u="none" strike="noStrike" baseline="0" dirty="0">
                <a:solidFill>
                  <a:srgbClr val="000000"/>
                </a:solidFill>
              </a:rPr>
              <a:t>Dra. Barbara Vizmanos Lamotte. </a:t>
            </a:r>
            <a:r>
              <a:rPr lang="es-ES" sz="1400" i="1" dirty="0">
                <a:solidFill>
                  <a:srgbClr val="000000"/>
                </a:solidFill>
              </a:rPr>
              <a:t>Prof. Titular.</a:t>
            </a:r>
            <a:r>
              <a:rPr lang="es-ES" sz="1400" b="1" dirty="0">
                <a:solidFill>
                  <a:srgbClr val="000000"/>
                </a:solidFill>
              </a:rPr>
              <a:t> </a:t>
            </a:r>
            <a:r>
              <a:rPr lang="es-ES" sz="1400" b="0" i="1" u="none" strike="noStrike" baseline="0" dirty="0">
                <a:solidFill>
                  <a:srgbClr val="000000"/>
                </a:solidFill>
              </a:rPr>
              <a:t>Centro Universitario de Ciencias de la Salud, Universidad de Guadalajara, Jalisco, México.</a:t>
            </a:r>
          </a:p>
          <a:p>
            <a:pPr marL="285750" indent="-285750">
              <a:buFontTx/>
              <a:buChar char="-"/>
            </a:pPr>
            <a:r>
              <a:rPr lang="es-ES" sz="1400" b="1" u="none" strike="noStrike" baseline="0" dirty="0">
                <a:solidFill>
                  <a:srgbClr val="000000"/>
                </a:solidFill>
              </a:rPr>
              <a:t>Dr</a:t>
            </a:r>
            <a:r>
              <a:rPr lang="es-ES" sz="1400" b="1" dirty="0">
                <a:solidFill>
                  <a:srgbClr val="000000"/>
                </a:solidFill>
              </a:rPr>
              <a:t>.</a:t>
            </a:r>
            <a:r>
              <a:rPr lang="es-ES" sz="1400" b="1" u="none" strike="noStrike" baseline="0" dirty="0">
                <a:solidFill>
                  <a:srgbClr val="000000"/>
                </a:solidFill>
              </a:rPr>
              <a:t> Daniel Rico Bargues. </a:t>
            </a:r>
            <a:r>
              <a:rPr lang="es-ES" sz="1400" i="1" dirty="0">
                <a:solidFill>
                  <a:srgbClr val="000000"/>
                </a:solidFill>
              </a:rPr>
              <a:t>Prof. Titular.</a:t>
            </a:r>
            <a:r>
              <a:rPr lang="es-ES" sz="1400" b="1" u="none" strike="noStrike" baseline="0" dirty="0">
                <a:solidFill>
                  <a:srgbClr val="000000"/>
                </a:solidFill>
              </a:rPr>
              <a:t> </a:t>
            </a:r>
            <a:r>
              <a:rPr lang="es-ES" sz="1400" b="0" i="1" u="none" strike="noStrike" baseline="0" dirty="0">
                <a:solidFill>
                  <a:srgbClr val="000000"/>
                </a:solidFill>
              </a:rPr>
              <a:t>Centro de Investigación de Endocrinología y Nutrición Clínica. Universidad de Valladolid.</a:t>
            </a:r>
            <a:endParaRPr lang="es-ES" sz="1400" i="1" dirty="0"/>
          </a:p>
        </p:txBody>
      </p:sp>
      <p:pic>
        <p:nvPicPr>
          <p:cNvPr id="19" name="Gráfico 18" descr="Calendario con relleno sólido">
            <a:extLst>
              <a:ext uri="{FF2B5EF4-FFF2-40B4-BE49-F238E27FC236}">
                <a16:creationId xmlns:a16="http://schemas.microsoft.com/office/drawing/2014/main" id="{B571C46A-B1AF-15A4-72E3-299D525C53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96000" y="4395787"/>
            <a:ext cx="646331" cy="646331"/>
          </a:xfrm>
          <a:prstGeom prst="rect">
            <a:avLst/>
          </a:prstGeom>
        </p:spPr>
      </p:pic>
      <p:pic>
        <p:nvPicPr>
          <p:cNvPr id="20" name="Gráfico 19" descr="Flechas de cheurón contorno">
            <a:extLst>
              <a:ext uri="{FF2B5EF4-FFF2-40B4-BE49-F238E27FC236}">
                <a16:creationId xmlns:a16="http://schemas.microsoft.com/office/drawing/2014/main" id="{446E2EB8-EA50-3EF2-7B13-5E5725437F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10949811" y="3855237"/>
            <a:ext cx="1343025" cy="1343025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E1F65C71-8723-D6B2-A2B4-61A312F19289}"/>
              </a:ext>
            </a:extLst>
          </p:cNvPr>
          <p:cNvSpPr txBox="1"/>
          <p:nvPr/>
        </p:nvSpPr>
        <p:spPr>
          <a:xfrm>
            <a:off x="142859" y="6268883"/>
            <a:ext cx="3958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es-ES" sz="1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 NECESARIO CONFIRMAR ASISTENCIA CON DELEGADO DE ZONA DE ABBOTT NUTRICION. </a:t>
            </a:r>
          </a:p>
        </p:txBody>
      </p:sp>
    </p:spTree>
    <p:extLst>
      <p:ext uri="{BB962C8B-B14F-4D97-AF65-F5344CB8AC3E}">
        <p14:creationId xmlns:p14="http://schemas.microsoft.com/office/powerpoint/2010/main" val="468434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168</Words>
  <Application>Microsoft Office PowerPoint</Application>
  <PresentationFormat>Panorámica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Tema de Office</vt:lpstr>
      <vt:lpstr>Presentación de PowerPoint</vt:lpstr>
    </vt:vector>
  </TitlesOfParts>
  <Company>Office 365 Apps for Enterprise 2008 - CAGI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Lopez, Andrea</dc:creator>
  <cp:lastModifiedBy>de Luis Roman, Daniel-Antonio</cp:lastModifiedBy>
  <cp:revision>5</cp:revision>
  <dcterms:created xsi:type="dcterms:W3CDTF">2024-10-18T09:28:53Z</dcterms:created>
  <dcterms:modified xsi:type="dcterms:W3CDTF">2024-10-27T15:02:38Z</dcterms:modified>
</cp:coreProperties>
</file>