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odelos Diapos-01.png" descr="Modelos Diapos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ítulo de la presentación"/>
          <p:cNvSpPr txBox="1"/>
          <p:nvPr>
            <p:ph type="title" hasCustomPrompt="1"/>
          </p:nvPr>
        </p:nvSpPr>
        <p:spPr>
          <a:xfrm>
            <a:off x="2363040" y="4637531"/>
            <a:ext cx="1452432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de la presentación</a:t>
            </a:r>
          </a:p>
        </p:txBody>
      </p:sp>
      <p:sp>
        <p:nvSpPr>
          <p:cNvPr id="14" name="Nivel de texto 1…"/>
          <p:cNvSpPr txBox="1"/>
          <p:nvPr>
            <p:ph type="body" sz="quarter" idx="1" hasCustomPrompt="1"/>
          </p:nvPr>
        </p:nvSpPr>
        <p:spPr>
          <a:xfrm>
            <a:off x="2368197" y="9285731"/>
            <a:ext cx="1451401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de la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de la diapositiv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de la diapositiva</a:t>
            </a:r>
          </a:p>
        </p:txBody>
      </p:sp>
      <p:sp>
        <p:nvSpPr>
          <p:cNvPr id="23" name="Subtítulo de la diapositiva"/>
          <p:cNvSpPr txBox="1"/>
          <p:nvPr>
            <p:ph type="body" sz="quarter" idx="21" hasCustomPrompt="1"/>
          </p:nvPr>
        </p:nvSpPr>
        <p:spPr>
          <a:xfrm>
            <a:off x="9174274" y="2372962"/>
            <a:ext cx="14003226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24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Modelos Diapos-02.png" descr="Modelos Diapos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ítulo de la diapositiva"/>
          <p:cNvSpPr txBox="1"/>
          <p:nvPr>
            <p:ph type="title" hasCustomPrompt="1"/>
          </p:nvPr>
        </p:nvSpPr>
        <p:spPr>
          <a:xfrm>
            <a:off x="1206500" y="313255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Título de la diapositiva</a:t>
            </a:r>
          </a:p>
        </p:txBody>
      </p:sp>
      <p:sp>
        <p:nvSpPr>
          <p:cNvPr id="34" name="Subtítulo de la diapositiva"/>
          <p:cNvSpPr txBox="1"/>
          <p:nvPr>
            <p:ph type="body" sz="quarter" idx="21" hasCustomPrompt="1"/>
          </p:nvPr>
        </p:nvSpPr>
        <p:spPr>
          <a:xfrm>
            <a:off x="1206500" y="4426013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35" name="Nivel de texto 1…"/>
          <p:cNvSpPr txBox="1"/>
          <p:nvPr>
            <p:ph type="body" idx="1" hasCustomPrompt="1"/>
          </p:nvPr>
        </p:nvSpPr>
        <p:spPr>
          <a:xfrm>
            <a:off x="1206500" y="5824439"/>
            <a:ext cx="21971000" cy="7358757"/>
          </a:xfrm>
          <a:prstGeom prst="rect">
            <a:avLst/>
          </a:prstGeom>
        </p:spPr>
        <p:txBody>
          <a:bodyPr/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Modelos Diapos-03.png" descr="Modelos Diapos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delos Diapos-02.png" descr="Modelos Diapos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ítulo de la diapositiva"/>
          <p:cNvSpPr txBox="1"/>
          <p:nvPr>
            <p:ph type="title" hasCustomPrompt="1"/>
          </p:nvPr>
        </p:nvSpPr>
        <p:spPr>
          <a:xfrm>
            <a:off x="9174274" y="1079500"/>
            <a:ext cx="14003226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de la diapositiva</a:t>
            </a:r>
          </a:p>
        </p:txBody>
      </p:sp>
      <p:sp>
        <p:nvSpPr>
          <p:cNvPr id="4" name="Nivel de texto 1…"/>
          <p:cNvSpPr txBox="1"/>
          <p:nvPr>
            <p:ph type="body" idx="1" hasCustomPrompt="1"/>
          </p:nvPr>
        </p:nvSpPr>
        <p:spPr>
          <a:xfrm>
            <a:off x="1608294" y="4248504"/>
            <a:ext cx="21167412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Número de diapositiva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la presentació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" name="Subtítulo de la presentació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ítulo de la diapositiv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" name="Subtítulo de la diapositiv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" name="Texto de viñeta de la diapositiv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ítulo de la diapositiv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" name="Subtítulo de la diapositiv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" name="Texto de viñeta de la diapositiv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ítulo de la diapositiv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5" name="Subtítulo de la diapositiv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Texto de viñeta de la diapositiv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