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r y fecha"/>
          <p:cNvSpPr txBox="1"/>
          <p:nvPr>
            <p:ph type="body" sz="quarter" idx="21" hasCustomPrompt="1"/>
          </p:nvPr>
        </p:nvSpPr>
        <p:spPr>
          <a:xfrm>
            <a:off x="675754" y="22999371"/>
            <a:ext cx="7907411" cy="1079821"/>
          </a:xfrm>
          <a:prstGeom prst="rect">
            <a:avLst/>
          </a:prstGeom>
        </p:spPr>
        <p:txBody>
          <a:bodyPr lIns="25717" tIns="25717" rIns="25717" bIns="25717"/>
          <a:lstStyle>
            <a:lvl1pPr>
              <a:defRPr sz="1000"/>
            </a:lvl1pPr>
          </a:lstStyle>
          <a:p>
            <a:pPr/>
            <a:r>
              <a:t>Autor y fecha</a:t>
            </a:r>
          </a:p>
        </p:txBody>
      </p:sp>
      <p:sp>
        <p:nvSpPr>
          <p:cNvPr id="19" name="Título de la presentació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presentación</a:t>
            </a:r>
          </a:p>
        </p:txBody>
      </p:sp>
      <p:sp>
        <p:nvSpPr>
          <p:cNvPr id="20" name="Nivel de texto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o ePoster.png" descr="Modelo ePo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Título de la presentación"/>
          <p:cNvSpPr txBox="1"/>
          <p:nvPr>
            <p:ph type="title" hasCustomPrompt="1"/>
          </p:nvPr>
        </p:nvSpPr>
        <p:spPr>
          <a:xfrm>
            <a:off x="585846" y="2301922"/>
            <a:ext cx="12451498" cy="26146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b">
            <a:normAutofit fontScale="100000" lnSpcReduction="0"/>
          </a:bodyPr>
          <a:lstStyle/>
          <a:p>
            <a:pPr/>
            <a:r>
              <a:t>Título de la presentación</a:t>
            </a:r>
          </a:p>
        </p:txBody>
      </p:sp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675755" y="5436206"/>
            <a:ext cx="12358688" cy="31518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>
            <a:normAutofit fontScale="100000" lnSpcReduction="0"/>
          </a:bodyPr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Rectángulo redondeado"/>
          <p:cNvSpPr/>
          <p:nvPr/>
        </p:nvSpPr>
        <p:spPr>
          <a:xfrm>
            <a:off x="9080797" y="22904281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3175">
            <a:miter lim="400000"/>
          </a:ln>
        </p:spPr>
        <p:txBody>
          <a:bodyPr lIns="28575" tIns="28575" rIns="28575" bIns="28575" anchor="ctr"/>
          <a:lstStyle/>
          <a:p>
            <a:pPr algn="ctr" defTabSz="1467555">
              <a:lnSpc>
                <a:spcPct val="100000"/>
              </a:lnSpc>
              <a:spcBef>
                <a:spcPts val="0"/>
              </a:spcBef>
              <a:defRPr sz="5600">
                <a:solidFill>
                  <a:srgbClr val="262E5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" name="Rectángulo redondeado"/>
          <p:cNvSpPr/>
          <p:nvPr/>
        </p:nvSpPr>
        <p:spPr>
          <a:xfrm>
            <a:off x="12151027" y="22904281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3175">
            <a:miter lim="400000"/>
          </a:ln>
        </p:spPr>
        <p:txBody>
          <a:bodyPr lIns="28575" tIns="28575" rIns="28575" bIns="28575" anchor="ctr"/>
          <a:lstStyle/>
          <a:p>
            <a:pPr algn="ctr" defTabSz="1467555">
              <a:lnSpc>
                <a:spcPct val="100000"/>
              </a:lnSpc>
              <a:spcBef>
                <a:spcPts val="0"/>
              </a:spcBef>
              <a:defRPr sz="5600">
                <a:solidFill>
                  <a:srgbClr val="262E5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" name="Rectángulo redondeado"/>
          <p:cNvSpPr/>
          <p:nvPr/>
        </p:nvSpPr>
        <p:spPr>
          <a:xfrm>
            <a:off x="10677587" y="22904281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3175">
            <a:miter lim="400000"/>
          </a:ln>
        </p:spPr>
        <p:txBody>
          <a:bodyPr lIns="28575" tIns="28575" rIns="28575" bIns="28575" anchor="ctr"/>
          <a:lstStyle/>
          <a:p>
            <a:pPr algn="ctr" defTabSz="1467555">
              <a:lnSpc>
                <a:spcPct val="100000"/>
              </a:lnSpc>
              <a:spcBef>
                <a:spcPts val="0"/>
              </a:spcBef>
              <a:defRPr sz="5600">
                <a:solidFill>
                  <a:srgbClr val="262E5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" name="NO USAR ESTE ÁREA…"/>
          <p:cNvSpPr txBox="1"/>
          <p:nvPr/>
        </p:nvSpPr>
        <p:spPr>
          <a:xfrm>
            <a:off x="9204146" y="23360130"/>
            <a:ext cx="1023303" cy="707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717" tIns="25717" rIns="25717" bIns="25717">
            <a:normAutofit fontScale="100000" lnSpcReduction="0"/>
          </a:bodyPr>
          <a:lstStyle/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NO USAR ESTE ÁREA</a:t>
            </a:r>
          </a:p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RESERVADA PARA MENÚS</a:t>
            </a:r>
          </a:p>
        </p:txBody>
      </p:sp>
      <p:sp>
        <p:nvSpPr>
          <p:cNvPr id="9" name="NO USAR ESTE ÁREA…"/>
          <p:cNvSpPr txBox="1"/>
          <p:nvPr/>
        </p:nvSpPr>
        <p:spPr>
          <a:xfrm>
            <a:off x="10800936" y="23360130"/>
            <a:ext cx="1023302" cy="707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717" tIns="25717" rIns="25717" bIns="25717">
            <a:normAutofit fontScale="100000" lnSpcReduction="0"/>
          </a:bodyPr>
          <a:lstStyle/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NO USAR ESTE ÁREA</a:t>
            </a:r>
          </a:p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RESERVADA PARA MENÚS</a:t>
            </a:r>
          </a:p>
        </p:txBody>
      </p:sp>
      <p:sp>
        <p:nvSpPr>
          <p:cNvPr id="10" name="NO USAR ESTE ÁREA…"/>
          <p:cNvSpPr txBox="1"/>
          <p:nvPr/>
        </p:nvSpPr>
        <p:spPr>
          <a:xfrm>
            <a:off x="12274376" y="23360130"/>
            <a:ext cx="1023303" cy="707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717" tIns="25717" rIns="25717" bIns="25717">
            <a:normAutofit fontScale="100000" lnSpcReduction="0"/>
          </a:bodyPr>
          <a:lstStyle/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NO USAR ESTE ÁREA</a:t>
            </a:r>
          </a:p>
          <a:p>
            <a:pPr algn="ctr" defTabSz="836506">
              <a:lnSpc>
                <a:spcPct val="100000"/>
              </a:lnSpc>
              <a:spcBef>
                <a:spcPts val="0"/>
              </a:spcBef>
              <a:defRPr b="1" sz="1140">
                <a:solidFill>
                  <a:srgbClr val="FFFFFF"/>
                </a:solidFill>
              </a:defRPr>
            </a:pPr>
            <a:r>
              <a:t>RESERVADA PARA MENÚS</a:t>
            </a:r>
          </a:p>
        </p:txBody>
      </p:sp>
      <p:sp>
        <p:nvSpPr>
          <p:cNvPr id="11" name="Número de diapositiva"/>
          <p:cNvSpPr txBox="1"/>
          <p:nvPr>
            <p:ph type="sldNum" sz="quarter" idx="2"/>
          </p:nvPr>
        </p:nvSpPr>
        <p:spPr>
          <a:xfrm>
            <a:off x="6593602" y="15374777"/>
            <a:ext cx="521767" cy="528372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 anchor="b">
            <a:spAutoFit/>
          </a:bodyPr>
          <a:lstStyle>
            <a:lvl1pPr algn="ctr" defTabSz="1038577">
              <a:lnSpc>
                <a:spcPct val="100000"/>
              </a:lnSpc>
              <a:spcBef>
                <a:spcPts val="0"/>
              </a:spcBef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r y fech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1950671">
              <a:defRPr spc="-185" sz="9270"/>
            </a:pPr>
          </a:p>
        </p:txBody>
      </p:sp>
      <p:sp>
        <p:nvSpPr>
          <p:cNvPr id="32" name="Subtítulo de la presentación"/>
          <p:cNvSpPr txBox="1"/>
          <p:nvPr>
            <p:ph type="subTitle" sz="quarter" idx="1"/>
          </p:nvPr>
        </p:nvSpPr>
        <p:spPr>
          <a:xfrm>
            <a:off x="675755" y="5436206"/>
            <a:ext cx="12358688" cy="1079821"/>
          </a:xfrm>
          <a:prstGeom prst="rect">
            <a:avLst/>
          </a:prstGeom>
        </p:spPr>
        <p:txBody>
          <a:bodyPr/>
          <a:lstStyle/>
          <a:p>
            <a:pPr>
              <a:defRPr sz="4500"/>
            </a:pPr>
          </a:p>
        </p:txBody>
      </p:sp>
      <p:sp>
        <p:nvSpPr>
          <p:cNvPr id="33" name="Nivel de texto 1…"/>
          <p:cNvSpPr txBox="1"/>
          <p:nvPr/>
        </p:nvSpPr>
        <p:spPr>
          <a:xfrm>
            <a:off x="678656" y="7035697"/>
            <a:ext cx="12358688" cy="46440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>
            <a:normAutofit fontScale="100000" lnSpcReduction="0"/>
          </a:bodyPr>
          <a:lstStyle>
            <a:lvl1pPr marL="490727" indent="-490727" defTabSz="1994019">
              <a:spcBef>
                <a:spcPts val="3600"/>
              </a:spcBef>
              <a:buSzPct val="123000"/>
              <a:buChar char="•"/>
              <a:defRPr sz="3864"/>
            </a:lvl1pPr>
            <a:lvl2pPr marL="771144" indent="-490727" defTabSz="1994019">
              <a:spcBef>
                <a:spcPts val="3600"/>
              </a:spcBef>
              <a:buSzPct val="123000"/>
              <a:buChar char="•"/>
              <a:defRPr sz="3864"/>
            </a:lvl2pPr>
            <a:lvl3pPr marL="1051560" indent="-490727" defTabSz="1994019">
              <a:spcBef>
                <a:spcPts val="3600"/>
              </a:spcBef>
              <a:buSzPct val="123000"/>
              <a:buChar char="•"/>
              <a:defRPr sz="3864"/>
            </a:lvl3pPr>
            <a:lvl4pPr marL="1331976" indent="-490727" defTabSz="1994019">
              <a:spcBef>
                <a:spcPts val="3600"/>
              </a:spcBef>
              <a:buSzPct val="123000"/>
              <a:buChar char="•"/>
              <a:defRPr sz="3864"/>
            </a:lvl4pPr>
            <a:lvl5pPr marL="1612391" indent="-490727" defTabSz="1994019">
              <a:spcBef>
                <a:spcPts val="3600"/>
              </a:spcBef>
              <a:buSzPct val="123000"/>
              <a:buChar char="•"/>
              <a:defRPr sz="3864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l" defTabSz="4334824" rtl="0" fontAlgn="auto" latinLnBrk="0" hangingPunct="0">
          <a:lnSpc>
            <a:spcPct val="9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l" defTabSz="4334824" rtl="0" fontAlgn="auto" latinLnBrk="0" hangingPunct="0">
          <a:lnSpc>
            <a:spcPct val="9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